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45EA63-44EE-4A0D-A1D2-9D09F3D89B3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E9A7289-AB01-45D1-B8FD-F0BA5E08AB9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Seven Alzheimer’s disease vulnerable regions of interest. IPC = inferior parietal cortex; IPS = inferior parietal sulcus; LTC = lateral temporal cortex; IFC = inferior frontal cortex; TP = temporopolar cortex; PCC = posterior cingulate cortex; EC = entorhinal cortex. Figure reproduced with permission from Sabuncu et al. (2011).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Guarantors of Brain 2017. This work is written by US Government employees and is in the public domain in the United States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4AD3B4-ECCA-4282-9EEB-4013F526001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3 </a:t>
            </a:r>
            <a:r>
              <a:rPr lang="en-US" altLang="en-US">
                <a:latin typeface="Arial" pitchFamily="34" charset="0"/>
                <a:ea typeface="Arial" pitchFamily="34" charset="0"/>
              </a:rPr>
              <a:t>Summary of regression analysis for association with cortical thickness in Alzheimer’s disease-vulnerable regions
mTBI = mild traumatic brain injury; PRS-AD = polygenic risk score for Alzheimer’s disease.
aCorrected value of this interaction term = 0.048 at the PRS-AD threshold P &lt; 0.2. *P &lt; 0.05, **P &lt; 0.01. SE=standard error.
Figure 2Reduced cortical thickness among subjects with mild TBI and high polygenic risk for Alzheimer’s disease. Values on the x-axis represent polygenic risk scores for Alzheimer’s disease, with higher scores indicating increased risk for Alzheimer’s disease. Values on the y-axis represent unstandardized residuals (i.e. the difference between predicted and observed cortical thickness values accounting for age, sex, PSQI, WTAR, and PTSD). mTBI = mild traumatic brain injury.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Guarantors of Brain 2017. This work is written by US Government employees and is in the public domain in the United States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4AD3B4-ECCA-4282-9EEB-4013F526001C}"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Greater reduction in cortical thickness is observed earlier post-injury among males with mild TBI and high polygenic risk for Alzheimer’s disease. Time since injury (x-axis) = age at study − age at most recent mild TBI. Values on the y-axis represent unstandardized residuals (i.e. the difference between predicted and observed cortical thickness values accounting for age, PSQI, WTAR, and PTSD). Polygenic risk scores were dichotomized (median split) for illustration purposes only. Regression lines represent the best fit line for the low and high polygenic risk for Alzheimer’s disease groups. mTBI = mild traumatic brain injury.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Guarantors of Brain 2017. This work is written by US Government employees and is in the public domain in the United States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4AD3B4-ECCA-4282-9EEB-4013F526001C}"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Moderated mediation model. Mild TBI moderated the relationship between polygenic risk for Alzheimer’s disease and cortical thickness, and indirectly influenced delayed episodic memory performance. Covariates (age, sex, lifetime PTSD, PSQI, WTAR estimated IQ) were included in the model but are not shown here for display simplicity. PRS = polygenic risk for Alzheimer’s disease score; mTBI = mild traumatic brain injury.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Guarantors of Brain 2017. This work is written by US Government employees and is in the public domain in the United States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4AD3B4-ECCA-4282-9EEB-4013F526001C}"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w344"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w344"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w344"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w344"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140, Issue 3, March 2017, Pages 813–825, </a:t>
            </a:r>
            <a:r>
              <a:rPr lang="en-US" altLang="en-US" sz="1000">
                <a:solidFill>
                  <a:srgbClr val="333333"/>
                </a:solidFill>
                <a:hlinkClick r:id="rId3"/>
              </a:rPr>
              <a:t>https://doi.org/10.1093/brain/aww344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Seven Alzheimer’s disease vulnerable regions of interest. IPC = inferior parietal cortex; IPS = inferior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87833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140, Issue 3, March 2017, Pages 813–825, </a:t>
            </a:r>
            <a:r>
              <a:rPr lang="en-US" altLang="en-US" sz="1000">
                <a:solidFill>
                  <a:srgbClr val="333333"/>
                </a:solidFill>
                <a:hlinkClick r:id="rId3"/>
              </a:rPr>
              <a:t>https://doi.org/10.1093/brain/aww344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3 </a:t>
            </a:r>
            <a:r>
              <a:rPr lang="en-US" altLang="en-US" b="0"/>
              <a:t>Summary of regression analysis for association with cortical thickness in Alzheimer’s disease-vulnerable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80137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140, Issue 3, March 2017, Pages 813–825, </a:t>
            </a:r>
            <a:r>
              <a:rPr lang="en-US" altLang="en-US" sz="1000">
                <a:solidFill>
                  <a:srgbClr val="333333"/>
                </a:solidFill>
                <a:hlinkClick r:id="rId3"/>
              </a:rPr>
              <a:t>https://doi.org/10.1093/brain/aww344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Greater reduction in cortical thickness is observed earlier post-injury among males with mild TBI and high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78000" y="1371600"/>
            <a:ext cx="5594207"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140, Issue 3, March 2017, Pages 813–825, </a:t>
            </a:r>
            <a:r>
              <a:rPr lang="en-US" altLang="en-US" sz="1000">
                <a:solidFill>
                  <a:srgbClr val="333333"/>
                </a:solidFill>
                <a:hlinkClick r:id="rId3"/>
              </a:rPr>
              <a:t>https://doi.org/10.1093/brain/aww344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Moderated mediation model. Mild TBI moderated the relationship between polygenic risk for Alzheimer’s disease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1042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Seven Alzheimer’s disease vulnerable regions of interest. IPC = inferior parietal cortex; IPS = inferior ...</vt:lpstr>
      <vt:lpstr>Table 3 Summary of regression analysis for association with cortical thickness in Alzheimer’s disease-vulnerable ...</vt:lpstr>
      <vt:lpstr>Figure 3 Greater reduction in cortical thickness is observed earlier post-injury among males with mild TBI and high ...</vt:lpstr>
      <vt:lpstr>Figure 4 Moderated mediation model. Mild TBI moderated the relationship between polygenic risk for Alzheimer’s disease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2024-09-20T05:23:47Z</dcterms:modified>
</cp:coreProperties>
</file>