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C53097-A100-45E7-876D-5E022F52D7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E49AED-1576-469A-AF2E-377953CE51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DTI analysis: Main effect of status. (A) TBSS 2 × 2 ANOVA results showing the main effect of status (high/dominant vs. low/subordinate), cluster 1: Left medial prefrontal cortex (mPFC) WM. (B) Results from the 2-way ANOVA showing that low-ranking animals have significantly higher FA than high-ranking ones. (C) Representation of the affected tracts using probabilistic tractography: Group probability map (subject-level threshold at 1% of the robust mean intensity with distance correction applied) showing that the cluster of significant voxels in (A) includes local, short-range, intrahemispheric mPFC fibers, with some cross-hemispheric fibers (crossing through the genu of the CC), in 40–60% of the animals (yellow). Left-to-right images represent sagittal, coronal, and axial planes. The composite images (group probability maps) show voxels that were common to at least 15 (40%) animals. Colors represent the percentage of subjects that showed connectivity with that voxel in the single-subject analysis: 40–60% animals in yellow, 60–80% in orange, and 80–100% in red. oPFC: orbital prefrontal cortex.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AE7C83-6D9C-4635-A043-FC7E5CC8814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1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12, December 2014, Pages 3334–3349,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https://doi.org/10.1093/cercor/bht187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Results of the DTI analysis: Main effect of status. (A) TBSS 2 × 2 ANOVA results showing the main effect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Results of the DTI analysis: Main effect of status. (A) TBSS 2 × 2 ANOVA results showing the main effect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2024-04-26T10:23:09Z</dcterms:modified>
</cp:coreProperties>
</file>