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BCE1F3-3D07-4B53-8D91-0469B5AAA7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F4BE5F-BCDF-40FE-85D2-0C9439B690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Trajectories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International Studies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3E7F6E-422A-4FF2-B93B-0799E87BD1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8-2486.2010.00942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Stud Rev</a:t>
            </a:r>
            <a:r>
              <a:rPr lang="en-US" altLang="en-US" sz="1000">
                <a:solidFill>
                  <a:srgbClr val="333333"/>
                </a:solidFill>
              </a:rPr>
              <a:t>, Volume 12, Issue 3, September 2010, Pages 339–361,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https://doi.org/10.1111/j.1468-2486.2010.00942.x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Comparison Trajectories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378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 Comparison Trajectories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2024-04-27T02:45:31Z</dcterms:modified>
</cp:coreProperties>
</file>