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6FDF2-47A7-4F12-AFE2-A63A08968C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71CEEE-49BF-4736-AE30-0A1B548F4D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PhyloView (A) and AlignView (B) of the horse PHOX2B gene as reference. In both views, the horse PHOX2B gene and its orthologs is shown in light green over a thin vertical line. In (A), the right part of dog chromosome 13 is not syntenic with the horse and cow chromosomes (and therefore neither with their ancestral one in Laurasiatheria). In (B), AlignView shows that this region underwent a dog-specific translocation onto chromosome 3. Furthermore, the pig locus can be analysed with (B) but not in (A), because PhyloView is based on the phylogenetic tree of PHOX2B, which is not annotated in the pig genome, whereas AlignView shows genes that are orthologous to genes across the locus of reference species, not just the reference gene. Coloured circles between genes represent conserved CNEs.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43D069-9579-46CC-8AC9-AF531AE72E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q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8, April 2010, Pages 1119–1121, </a:t>
            </a:r>
            <a:r>
              <a:rPr lang="en-US" altLang="en-US" sz="1000">
                <a:solidFill>
                  <a:srgbClr val="333333"/>
                </a:solidFill>
                <a:hlinkClick r:id="rId3"/>
              </a:rPr>
              <a:t>https://doi.org/10.1093/bioinformatics/btq079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PhyloView (A) and AlignView (B) of the horse PHOX2B gene as reference. In both views, the horse PHOX2B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4859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PhyloView (A) and AlignView (B) of the horse PHOX2B gene as reference. In both views, the horse PHOX2B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2024-04-26T03:49:04Z</dcterms:modified>
</cp:coreProperties>
</file>