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456CD7-0E0B-454C-A345-2B136306C7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797A76-9B4C-408B-B163-42ABC5835C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Responses within 2 apriori ROIs within aLIFG and pLIFG (10-mm diameter sphere centered at −52, 34, −6 [blue: anterior] and −52, 16, 8 [red: posterior]). Plots show the magnitude of the condition-specific blood oxygen level–dependent (BOLD) response against time plotted as in Figure 2 (averaged across all the voxels within each ROI). (b) Results of the k-means clustering procedure in which voxels are grouped into clusters defined according to the relative magnitude of the response in time bin 2 to Immediate compared with Delayed sentences. Plots show the magnitude of the condition-specific BOLD response against time for voxels in the corresponding colors, plotted as in Figure 2 (averaged across all the voxels within each subcluster). Although results give the appearance of 2 differentiable subclusters, response differences between these clusters were nonsignificant when cluster locations were defined using a leave-one-out procedure that avoids circularity. Cluster locations are interdigitated over a broad region of the LIFG such that no clear functional or anatomical separation of anterior and posterior regions is shown by this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6FBDDF-C6FD-4383-890D-4F7F50F8A2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8, August 2012, Pages 1761–1773,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Responses within 2 apriori ROIs within aLIFG and pLIFG (10-mm diameter sphere centered at −52, 34, −6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(a) Responses within 2 apriori ROIs within aLIFG and pLIFG (10-mm diameter sphere centered at −52, 34, −6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2024-05-01T21:45:16Z</dcterms:modified>
</cp:coreProperties>
</file>