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669FEB-A535-4F3E-9D8E-E67B50C8B8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550B40-F070-4E60-B032-38F273B838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Herbert G. Birch.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7370E-FBF5-4684-AECE-6CB05A37C9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2, March 2009, Pages 137–143,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Herbert G. Birch.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Herbert G. Birch.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2024-09-20T01:37:32Z</dcterms:modified>
</cp:coreProperties>
</file>