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0302BD-22A6-42C7-8DCD-8CB0472EDD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9598F-19C3-4CDA-A115-A05A133C54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Herbert G. Birch.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1899C-1E03-437E-9D19-081906BC0A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2, March 2009, Pages 137–143,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Herbert G. Birch.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Herbert G. Birch.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2024-05-07T23:39:18Z</dcterms:modified>
</cp:coreProperties>
</file>