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CA7C0D-0CE8-47D7-BCA6-9452787FE05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9623DB-1586-450C-B51A-5AF445D5673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Herbert G. Birch.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National Academy of Neuropsychology.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A11B8A-3531-48C9-8BDB-73A70C34D5D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rclin/acp02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Arch Clin Neuropsychol</a:t>
            </a:r>
            <a:r>
              <a:rPr lang="en-US" altLang="en-US" sz="1000">
                <a:solidFill>
                  <a:srgbClr val="333333"/>
                </a:solidFill>
              </a:rPr>
              <a:t>, Volume 24, Issue 2, March 2009, Pages 137–143,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https://doi.org/10.1093/arclin/acp023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1. </a:t>
            </a:r>
            <a:r>
              <a:rPr lang="en-US" altLang="en-US" b="0"/>
              <a:t>Herbert G. Birch.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1. Herbert G. Birch.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2024-09-19T08:29:26Z</dcterms:modified>
</cp:coreProperties>
</file>