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A7C0D-0CE8-47D7-BCA6-9452787FE0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623DB-1586-450C-B51A-5AF445D567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Herbert G. Birch.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11B8A-3531-48C9-8BDB-73A70C34D5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2, March 2009, Pages 137–143,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Herbert G. Birch.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Herbert G. Birch.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2024-09-19T08:29:26Z</dcterms:modified>
</cp:coreProperties>
</file>