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2EEC88-9342-4DA0-9907-7575D95F83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D01BAA-2316-4422-9F90-A3AC96F42E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F32C3E-6C2D-47B9-A972-36D2116E6C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2024-04-26T20:31:46Z</dcterms:modified>
</cp:coreProperties>
</file>