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B1F6E-D55B-463F-80CC-EBCB0513CE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84AEA-0A44-4300-82C2-B06E840977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Horvath (left) and Hannum (right) predicted ages against actual ages from a random sample of 1018 individuals from the ARIES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2DD15B-4CEC-44DB-8260-606399B6DC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191–201,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Horvath (left) and Hannum (right) predicted ages against actual ages from a random sample of 1018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Horvath (left) and Hannum (right) predicted ages against actual ages from a random sample of 1018 individuals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2024-05-01T21:55:30Z</dcterms:modified>
</cp:coreProperties>
</file>