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83084-7CD5-46DC-A271-085E44AE6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1628D-E56C-412C-8B72-0B4DDFDE8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CAEF3-F2A0-418D-AB47-C9BEEE8D4B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2024-04-26T07:57:07Z</dcterms:modified>
</cp:coreProperties>
</file>