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CD8BB-E589-4425-B822-CC3719C36E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367AE-6550-4203-B8D3-B0D8A3E10C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values (±1 SE) for the heterosis experiment. Fitness components (A–D; F–H) and cumulative fitness in the first year (E) are given for each mating system category (SC, self-compatible; SI, self-incompatible) and cross type (W, within-population crosses; B, between-population crosses).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50D11-A343-4A7B-9718-CF062806E7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(±1 SE) cumulative fitness over 2 years for the heterosis experiment. Least square means are given by mating system category (SC, self-compatible; SI, self-incompatible) and cross type (W, within-population crosses; B, between-population crosses).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50D11-A343-4A7B-9718-CF062806E7E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(±1 SE) cumulative fitness over 2 years for the inbreeding depression experiment. Least square means are given by mating system category (SC, self-compatible; SI, self-incompatible) and cross type (S, bud selfed; X, bud outcrossed).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50D11-A343-4A7B-9718-CF062806E7E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Least square mean values (±1 SE) for fitness components and cumulative fitness in the first year for the inbreeding depression experiment. Least square means are given by mating system category (SC, self-compatible; SI, self-incompatible) and cross type (S, bud selfed; X, bud outcrossed).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Annals of Botany Company.This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50D11-A343-4A7B-9718-CF062806E7E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obpla/plv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Least square mean values (±1 SE) for the heterosis experiment. Fitness components (A–D; F–H) and cumulative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597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Least square mean (±1 SE) cumulative fitness over 2 years for the heterosis experiment. Least square means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41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Least square mean (±1 SE) cumulative fitness over 2 years for the inbreeding depression experiment. Least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10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AoB PLANTS</a:t>
            </a:r>
            <a:r>
              <a:rPr lang="en-US" altLang="en-US" sz="1000">
                <a:solidFill>
                  <a:srgbClr val="333333"/>
                </a:solidFill>
              </a:rPr>
              <a:t>, Volume 7, , 2015, plv122,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https://doi.org/10.1093/aobpla/plv122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Least square mean values (±1 SE) for fitness components and cumulative fitness in the first year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8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Least square mean values (±1 SE) for the heterosis experiment. Fitness components (A–D; F–H) and cumulative ...</vt:lpstr>
      <vt:lpstr>Figure 2. Least square mean (±1 SE) cumulative fitness over 2 years for the heterosis experiment. Least square means ...</vt:lpstr>
      <vt:lpstr>Figure 3. Least square mean (±1 SE) cumulative fitness over 2 years for the inbreeding depression experiment. Least ...</vt:lpstr>
      <vt:lpstr>Figure 4. Least square mean values (±1 SE) for fitness components and cumulative fitness in the first year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2024-05-08T15:15:31Z</dcterms:modified>
</cp:coreProperties>
</file>