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125A0-799A-4784-8EA5-FF8409BBF6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4ABF0-A50D-4B59-993E-93A71D0AE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the heterosis experiment. Fitness components (A–D; F–H) and cumulative fitness in the first year (E) are given for each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F7AC-99AA-4B1D-ACDC-621DBAD3C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heterosis experiment. Least square means are given by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F7AC-99AA-4B1D-ACDC-621DBAD3C5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F7AC-99AA-4B1D-ACDC-621DBAD3C5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fitness components and cumulative fitness in the first year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9F7AC-99AA-4B1D-ACDC-621DBAD3C5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Least square mean values (±1 SE) for the heterosis experiment. Fitness components (A–D; F–H) and cumulative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9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Least square mean (±1 SE) cumulative fitness over 2 years for the heterosis experiment. Least square means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41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Least square mean (±1 SE) cumulative fitness over 2 years for the inbreeding depression experiment. Least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10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Least square mean values (±1 SE) for fitness components and cumulative fitness in the first year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8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Least square mean values (±1 SE) for the heterosis experiment. Fitness components (A–D; F–H) and cumulative ...</vt:lpstr>
      <vt:lpstr>Figure 2. Least square mean (±1 SE) cumulative fitness over 2 years for the heterosis experiment. Least square means ...</vt:lpstr>
      <vt:lpstr>Figure 3. Least square mean (±1 SE) cumulative fitness over 2 years for the inbreeding depression experiment. Least ...</vt:lpstr>
      <vt:lpstr>Figure 4. Least square mean values (±1 SE) for fitness components and cumulative fitness in the first year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2024-09-20T05:42:09Z</dcterms:modified>
</cp:coreProperties>
</file>