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8A8036-8D69-4EAB-8349-D5C943B280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CFC30-93D8-4708-BC44-57ABAFCBB1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values (±1 SE) for the heterosis experiment. Fitness components (A–D; F–H) and cumulative fitness in the first year (E) are given for each mating system category (SC, self-compatible; SI, self-incompatible) and cross type (W, within-population crosses; B, between-population crosses).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0D263-5469-44E8-A652-AC3B8F383F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(±1 SE) cumulative fitness over 2 years for the heterosis experiment. Least square means are given by mating system category (SC, self-compatible; SI, self-incompatible) and cross type (W, within-population crosses; B, between-population crosses).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0D263-5469-44E8-A652-AC3B8F383FF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(±1 SE) cumulative fitness over 2 years for the inbreeding depression experiment. Least square means are given by mating system category (SC, self-compatible; SI, self-incompatible) and cross type (S, bud selfed; X, bud outcrossed).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0D263-5469-44E8-A652-AC3B8F383FF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values (±1 SE) for fitness components and cumulative fitness in the first year for the inbreeding depression experiment. Least square means are given by mating system category (SC, self-compatible; SI, self-incompatible) and cross type (S, bud selfed; X, bud outcrossed).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0D263-5469-44E8-A652-AC3B8F383FF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Least square mean values (±1 SE) for the heterosis experiment. Fitness components (A–D; F–H) and cumulative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597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Least square mean (±1 SE) cumulative fitness over 2 years for the heterosis experiment. Least square means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41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Least square mean (±1 SE) cumulative fitness over 2 years for the inbreeding depression experiment. Least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10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Least square mean values (±1 SE) for fitness components and cumulative fitness in the first year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98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Least square mean values (±1 SE) for the heterosis experiment. Fitness components (A–D; F–H) and cumulative ...</vt:lpstr>
      <vt:lpstr>Figure 2. Least square mean (±1 SE) cumulative fitness over 2 years for the heterosis experiment. Least square means ...</vt:lpstr>
      <vt:lpstr>Figure 3. Least square mean (±1 SE) cumulative fitness over 2 years for the inbreeding depression experiment. Least ...</vt:lpstr>
      <vt:lpstr>Figure 4. Least square mean values (±1 SE) for fitness components and cumulative fitness in the first year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2024-09-19T08:33:57Z</dcterms:modified>
</cp:coreProperties>
</file>