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FCF73-F2C9-4B95-8415-6DE221A4B6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C172B3-9047-45A9-90A8-F0ECAD566C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 of effect size (2δ/σ) versus sample size. Optimal α used for determination of sample size. The sample sizes ensure that the average PCC is within γ=0.05 of the best possible correct classification probability. Gene independence is assumed. Half the population is from each group, so that p1=1/2.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2006.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EED68-ACB5-4915-8776-0E4C2B5F24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tatistics/kxj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Biostatistics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2007, Pages 101–117,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https://doi.org/10.1093/biostatistics/kxj036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Plot of effect size (2δ/σ) versus sample size. Optimal α used for determination of sample size. The sample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Plot of effect size (2δ/σ) versus sample size. Optimal α used for determination of sample size. The sample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2024-04-26T06:55:03Z</dcterms:modified>
</cp:coreProperties>
</file>