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400758-67AB-4BBB-862E-672A7D8B07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05091A-0CD1-4183-850D-702AC2B1FF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A840FF-50CC-4F3C-A07C-E53A708D352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2024-04-27T01:45:54Z</dcterms:modified>
</cp:coreProperties>
</file>