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85940-4975-42BF-9377-DCFB740C7C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B79832-3300-4D5A-A8D2-E8A50B8362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seed set (± s.e.) of Salvia przewalskii under four different pollination treatments: open pollination, outcrossing, selfing and bagged. Different letters indicate that differences are significant at P &lt; 0·05.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15122-F6E7-4715-B538-8D0295B7A6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nectar production rate at different stages for flowers after receiving a single visit by legitimate visitors or nectar robbers. Data are presented as cumulative nectar volume (μL ± s.e.), and ns indicates that there was no significant difference between flowers of two groups at each stage.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15122-F6E7-4715-B538-8D0295B7A6C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Flowers visited per plant for a bumble bee within a foraging bout (± s.e.) by Bombus religiosus and B. friseanus when they legitimately visited plants under treatments, with 0, 50 and 92 % nectar-robbed flowers within a plant.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15122-F6E7-4715-B538-8D0295B7A6C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Flower handling time (± s.e.) of Bombus religiosus (the legitimate visitors) and B. friseanus as nectar robber and legitimate visitor. Bars with different letters differ significantly at the P &lt; 0·05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15122-F6E7-4715-B538-8D0295B7A6C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w2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ob/mcw2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ob/mcw2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ob/mcw2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119, Issue 6, April 2017, Pages 1053–1059,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https://doi.org/10.1093/aob/mcw285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Mean seed set (± s.e.) of Salvia przewalskii under four different pollination treatments: open pollination,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8941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119, Issue 6, April 2017, Pages 1053–1059,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https://doi.org/10.1093/aob/mcw285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Comparison of nectar production rate at different stages for flowers after receiving a single visit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049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119, Issue 6, April 2017, Pages 1053–1059,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https://doi.org/10.1093/aob/mcw285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Flowers visited per plant for a bumble bee within a foraging bout (± s.e.) by Bombus religiosus and B.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394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119, Issue 6, April 2017, Pages 1053–1059,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https://doi.org/10.1093/aob/mcw285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Flower handling time (± s.e.) of Bombus religiosus (the legitimate visitors) and B. friseanus as nectar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770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Mean seed set (± s.e.) of Salvia przewalskii under four different pollination treatments: open pollination, ...</vt:lpstr>
      <vt:lpstr>Fig. 2. Comparison of nectar production rate at different stages for flowers after receiving a single visit by ...</vt:lpstr>
      <vt:lpstr>Fig. 3. Flowers visited per plant for a bumble bee within a foraging bout (± s.e.) by Bombus religiosus and B. ...</vt:lpstr>
      <vt:lpstr>Fig. 4. Flower handling time (± s.e.) of Bombus religiosus (the legitimate visitors) and B. friseanus as nectar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2024-04-26T19:37:25Z</dcterms:modified>
</cp:coreProperties>
</file>