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6942BB-F455-4E96-A6CE-C2CDDFF93C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6BBD8-4FBA-467B-8953-98F6C2C7AC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meta-analysis for falls.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A6CEA-B2A9-4A0E-9A40-74CEEA7B12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meta-analysis for falls in post-menopausal women only.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A6CEA-B2A9-4A0E-9A40-74CEEA7B127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meta-analysis for non-vertebral fractures.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A6CEA-B2A9-4A0E-9A40-74CEEA7B127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meta-analysis for non-vertebral fractures in post-menopausal women only.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A6CEA-B2A9-4A0E-9A40-74CEEA7B127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meta-analysis for vertebral fractures.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A6CEA-B2A9-4A0E-9A40-74CEEA7B127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m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m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m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qjmed/hcm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qjmed/hcm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4, April 2007, Pages 185–192,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Results of the meta-analysis for falls.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038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4, April 2007, Pages 185–192,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Results of the meta-analysis for falls in post-menopausal women only.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6762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4, April 2007, Pages 185–192,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Results of the meta-analysis for non-vertebral fractures.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456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4, April 2007, Pages 185–192,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Results of the meta-analysis for non-vertebral fractures in post-menopausal women only.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6948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4, April 2007, Pages 185–192,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Results of the meta-analysis for vertebral fractures.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5926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Results of the meta-analysis for falls.
</vt:lpstr>
      <vt:lpstr>Figure 2. Results of the meta-analysis for falls in post-menopausal women only.
</vt:lpstr>
      <vt:lpstr>Figure 3. Results of the meta-analysis for non-vertebral fractures.
</vt:lpstr>
      <vt:lpstr>Figure 4. Results of the meta-analysis for non-vertebral fractures in post-menopausal women only.
</vt:lpstr>
      <vt:lpstr>Figure 5. Results of the meta-analysis for vertebral fractures.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2024-04-26T09:59:34Z</dcterms:modified>
</cp:coreProperties>
</file>