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EB52100-936C-4BFA-BCA8-CFA9693277D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692FF4E-4D7A-4269-AB3C-403896A0BE8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uplift rate in mm a–1 from GPS data up to (a) 2014 (Kierulf et al. 2014) and (b) 2010 BIFROST (Lidberg et al. 2010)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0B847D-D650-4922-BD2B-4024783ECD5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An example of the time series of the geoid from (a) CNES, (b) GFZ and (c) CSR data. The black dots show the monthly geoid data in mm, the solid line is the linear secular trend for the least squares fit using only the linear term (eq. 12), the red curve is the fit including also the 3.7 yr periodic term (eq. 11, J = 1) and the blue curve shows the model including the linear and the periodicities with 161 d, 3.7 and 7.7 yr (eq. 11, J =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0B847D-D650-4922-BD2B-4024783ECD5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rms differences of Equivalent land uplift rates from (a) GFZ and (b) CSR RL05, minus 2014 GPS data (green circles) and 2010 GPS data (diamonds). The CNES data (no filtering) is shown in the last column. The Gaussian filter (GF, half-wavelength radius 450 km) and eight anisotropic filters with the strongest DDK1 to the weakest DDK8 smoothing power (Kusche et al. 2009) are denoted in the abscissa. Units are in mm a–1.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0B847D-D650-4922-BD2B-4024783ECD5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weighted rms (WRMS) differences of Equivalent land uplift rates from (a) GFZ and (b) CSR RL05, minus 2014 GPS data (green circles) and 2010 GPS data (diamonds). The CNES data (no filtering) is in the last column. The Gaussian filter (GF, half-wavelength radius 450 km) and eight anisotropic filters with the strongest DDK1 to the weakest DDK8 smoothing power (Kusche et al. 2009) are denoted in the abscissa. Units are in mm a–1.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0B847D-D650-4922-BD2B-4024783ECD5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secular linear trends of the geoid height change for (a) CNES RL03 (no filtering), (b) GFZ RL05 (filter in use DDK2) and (c) CSR RL05 (filter in use DDK4).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0B847D-D650-4922-BD2B-4024783ECD5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secular equivalent land uplift rates from (a) CNES rl03 and from (b) GFZ RL05 using the DDK2 and (c) CSR RL05 using the DDK4 filter.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0B847D-D650-4922-BD2B-4024783ECD5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differences between land uplift rates from (a) CNES rl03, (b) GFZ and (c) CSR RL05, minus GPS observations.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0B847D-D650-4922-BD2B-4024783ECD52}"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The differences between land uplift rates from (a) GFZ (b) CSR RL05 using Gaussian Filter minus GPS observations.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0B847D-D650-4922-BD2B-4024783ECD52}"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The T values of the differences between land uplift rates from (a) CNES, (b) GFZ and (c) CSR, and the GPS 2014 for all stations in the left-hand column, and for those with significant and insignificant differences in the middle and right-hand column,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0B847D-D650-4922-BD2B-4024783ECD52}"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gji/ggx06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gji/ggx06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gji/ggx06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gji/ggx06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gji/ggx06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gji/ggx06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gji/ggx063"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gji/ggx063"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gji/ggx063"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209, Issue 2, May 2017, Pages 909–922, </a:t>
            </a:r>
            <a:r>
              <a:rPr lang="en-US" altLang="en-US" sz="1000">
                <a:solidFill>
                  <a:srgbClr val="333333"/>
                </a:solidFill>
                <a:hlinkClick r:id="rId3"/>
              </a:rPr>
              <a:t>https://doi.org/10.1093/gji/ggx063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uplift rate in mm a</a:t>
            </a:r>
            <a:r>
              <a:rPr lang="en-US" altLang="en-US" b="0" baseline="30000"/>
              <a:t>–1</a:t>
            </a:r>
            <a:r>
              <a:rPr lang="en-US" altLang="en-US" b="0"/>
              <a:t> from GPS data up to (a) 2014 (Kierulf et al. 2014) and (b) 2010 BIFROST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0229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209, Issue 2, May 2017, Pages 909–922, </a:t>
            </a:r>
            <a:r>
              <a:rPr lang="en-US" altLang="en-US" sz="1000">
                <a:solidFill>
                  <a:srgbClr val="333333"/>
                </a:solidFill>
                <a:hlinkClick r:id="rId3"/>
              </a:rPr>
              <a:t>https://doi.org/10.1093/gji/ggx063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An example of the time series of the geoid from (a) CNES, (b) GFZ and (c) CSR data. The black dots show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3241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209, Issue 2, May 2017, Pages 909–922, </a:t>
            </a:r>
            <a:r>
              <a:rPr lang="en-US" altLang="en-US" sz="1000">
                <a:solidFill>
                  <a:srgbClr val="333333"/>
                </a:solidFill>
                <a:hlinkClick r:id="rId3"/>
              </a:rPr>
              <a:t>https://doi.org/10.1093/gji/ggx063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rms differences of Equivalent land uplift rates from (a) GFZ and (b) CSR RL05, minus 2014 GPS data (green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3999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209, Issue 2, May 2017, Pages 909–922, </a:t>
            </a:r>
            <a:r>
              <a:rPr lang="en-US" altLang="en-US" sz="1000">
                <a:solidFill>
                  <a:srgbClr val="333333"/>
                </a:solidFill>
                <a:hlinkClick r:id="rId3"/>
              </a:rPr>
              <a:t>https://doi.org/10.1093/gji/ggx063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weighted rms (WRMS) differences of Equivalent land uplift rates from (a) GFZ and (b) CSR RL05, minus 2014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3959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209, Issue 2, May 2017, Pages 909–922, </a:t>
            </a:r>
            <a:r>
              <a:rPr lang="en-US" altLang="en-US" sz="1000">
                <a:solidFill>
                  <a:srgbClr val="333333"/>
                </a:solidFill>
                <a:hlinkClick r:id="rId3"/>
              </a:rPr>
              <a:t>https://doi.org/10.1093/gji/ggx063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secular linear trends of the geoid height change for (a) CNES RL03 (no filtering), (b) GFZ RL05 (filter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2118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209, Issue 2, May 2017, Pages 909–922, </a:t>
            </a:r>
            <a:r>
              <a:rPr lang="en-US" altLang="en-US" sz="1000">
                <a:solidFill>
                  <a:srgbClr val="333333"/>
                </a:solidFill>
                <a:hlinkClick r:id="rId3"/>
              </a:rPr>
              <a:t>https://doi.org/10.1093/gji/ggx063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secular equivalent land uplift rates from (a) CNES rl03 and from (b) GFZ RL05 using the DDK2 and (c) CSR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05100" y="1371600"/>
            <a:ext cx="3742345"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209, Issue 2, May 2017, Pages 909–922, </a:t>
            </a:r>
            <a:r>
              <a:rPr lang="en-US" altLang="en-US" sz="1000">
                <a:solidFill>
                  <a:srgbClr val="333333"/>
                </a:solidFill>
                <a:hlinkClick r:id="rId3"/>
              </a:rPr>
              <a:t>https://doi.org/10.1093/gji/ggx063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differences between land uplift rates from (a) CNES rl03, (b) GFZ and (c) CSR RL05, minus GPS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71047"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209, Issue 2, May 2017, Pages 909–922, </a:t>
            </a:r>
            <a:r>
              <a:rPr lang="en-US" altLang="en-US" sz="1000">
                <a:solidFill>
                  <a:srgbClr val="333333"/>
                </a:solidFill>
                <a:hlinkClick r:id="rId3"/>
              </a:rPr>
              <a:t>https://doi.org/10.1093/gji/ggx063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The differences between land uplift rates from (a) GFZ (b) CSR RL05 using Gaussian Filter minus GPS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90900" y="1371600"/>
            <a:ext cx="2353400"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209, Issue 2, May 2017, Pages 909–922, </a:t>
            </a:r>
            <a:r>
              <a:rPr lang="en-US" altLang="en-US" sz="1000">
                <a:solidFill>
                  <a:srgbClr val="333333"/>
                </a:solidFill>
                <a:hlinkClick r:id="rId3"/>
              </a:rPr>
              <a:t>https://doi.org/10.1093/gji/ggx063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The T values of the differences between land uplift rates from (a) CNES, (b) GFZ and (c) CSR, and the GPS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2017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The uplift rate in mm a–1 from GPS data up to (a) 2014 (Kierulf et al. 2014) and (b) 2010 BIFROST ...</vt:lpstr>
      <vt:lpstr>Figure 2. An example of the time series of the geoid from (a) CNES, (b) GFZ and (c) CSR data. The black dots show the ...</vt:lpstr>
      <vt:lpstr>Figure 3. The rms differences of Equivalent land uplift rates from (a) GFZ and (b) CSR RL05, minus 2014 GPS data (green ...</vt:lpstr>
      <vt:lpstr>Figure 4. The weighted rms (WRMS) differences of Equivalent land uplift rates from (a) GFZ and (b) CSR RL05, minus 2014 ...</vt:lpstr>
      <vt:lpstr>Figure 5. The secular linear trends of the geoid height change for (a) CNES RL03 (no filtering), (b) GFZ RL05 (filter ...</vt:lpstr>
      <vt:lpstr>Figure 6. The secular equivalent land uplift rates from (a) CNES rl03 and from (b) GFZ RL05 using the DDK2 and (c) CSR ...</vt:lpstr>
      <vt:lpstr>Figure 7. The differences between land uplift rates from (a) CNES rl03, (b) GFZ and (c) CSR RL05, minus GPS ...</vt:lpstr>
      <vt:lpstr>Figure 8. The differences between land uplift rates from (a) GFZ (b) CSR RL05 using Gaussian Filter minus GPS ...</vt:lpstr>
      <vt:lpstr>Figure 9. The T values of the differences between land uplift rates from (a) CNES, (b) GFZ and (c) CSR, and the GPS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2024-04-26T12:10:01Z</dcterms:modified>
</cp:coreProperties>
</file>