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DEF98-9858-4E87-8142-DFA5E429DB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FC0C1-3835-4FC9-892B-4BCD2D453E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5A839-EA79-46D9-B23B-12B7A9AED6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2024-04-26T05:04:15Z</dcterms:modified>
</cp:coreProperties>
</file>