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62C32-207E-4B3A-9A05-2E34C40C14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2C37D-D2A6-4F28-AAAA-4C8938384D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Voxel location, sample, and average spectra for 3 brain regions. (A) Voxel location in each region. (B) Sample spectra from a young (23 years, blue) and elderly (75 years, red) man. (C) Average signal intensity of metabolites relative to tissue water (striatum, n [young] = 11, n [old] = 11; cerebellum, n [young] = 11, n [old] = 8; pons, n [young] = 11, n [old] = 11), *P ≤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21A277-9D70-49F5-9E56-1C7123953E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2241–2250,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Voxel location, sample, and average spectra for 3 brain regions. (A) Voxel location in each region.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Voxel location, sample, and average spectra for 3 brain regions. (A) Voxel location in each region.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2024-04-27T00:09:06Z</dcterms:modified>
</cp:coreProperties>
</file>