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B76EBD-09F2-4E19-9EBE-50A663E227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DC8C3-09E9-4869-8864-CEF506A144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drawings of areas connected with each subregion of the macaque PMC. Colored dots beneath each area indicate the presence of a connection to the respective subregion of the macaque PMC. Connections depicted here were obtained from and named according to the CoCoMac database (http://cocomac.org, version uploaded on 29.02.2008; Stephan et al. 2001).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F63BD0-BD18-4CB3-80BA-522C8EAD1C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2014, Pages 719–727,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Schematic drawings of areas connected with each subregion of the macaque PMC. Colored dots beneath each area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Schematic drawings of areas connected with each subregion of the macaque PMC. Colored dots beneath each area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2024-04-26T09:37:09Z</dcterms:modified>
</cp:coreProperties>
</file>