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A793CB-23F1-463F-B549-9C1031A718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28415D-AB57-4C73-A245-5C42148A09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Individual box-and-whisker plots of the NND distributions for layer V pyramidal cells of prenatally irradiated animals (nos 1–6) and sham-irradiated animals (nos 7–12). Lower stippled lines, median data; upper stippled lines, maximum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B53E89-17E4-4FA5-8B15-E4171AA393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9.9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9, September 2002, Pages 954–960,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https://doi.org/10.1093/cercor/12.9.954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Individual box-and-whisker plots of the NND distributions for layer V pyramidal cells of prenatally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Individual box-and-whisker plots of the NND distributions for layer V pyramidal cells of prenatally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2024-04-27T03:38:15Z</dcterms:modified>
</cp:coreProperties>
</file>