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45EAF3-E0E3-4D4E-BB14-93DE3EEB86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10BB2-1AEB-49C6-A3C6-50D6FFB3E9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Hierarchical tree plot illustrating the results of cluster analysis. There are two main branches corresponding to FS interneurons (FSI) and non-FS cells. The first cluster mainly contained PV-positive interneurons and the second one consisted exclusively of CB- and CR-positive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ECAD0-5862-44DC-B158-DB97CEA814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1178–1186,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Hierarchical tree plot illustrating the results of cluster analysis. There are two main branches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Hierarchical tree plot illustrating the results of cluster analysis. There are two main branches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2024-09-20T05:34:19Z</dcterms:modified>
</cp:coreProperties>
</file>