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6EBCD9-6901-4C8C-9B06-04BD960AE6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491F8-EBAA-4847-89A2-A8FDE724CE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Hierarchical tree plot illustrating the results of cluster analysis. There are two main branches corresponding to FS interneurons (FSI) and non-FS cells. The first cluster mainly contained PV-positive interneurons and the second one consisted exclusively of CB- and CR-positive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D1355-3C08-4D88-9877-0E57BAB9F4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1178–1186,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Hierarchical tree plot illustrating the results of cluster analysis. There are two main branches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Hierarchical tree plot illustrating the results of cluster analysis. There are two main branches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2024-09-19T02:52:44Z</dcterms:modified>
</cp:coreProperties>
</file>