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38BAB-67E4-4CD8-B8C1-D6CC63811E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414FB-C0F0-4371-9A4C-5A26D3716E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tree plot illustrating the results of cluster analysis. There are two main branches corresponding to FS interneurons (FSI) and non-FS cells. The first cluster mainly contained PV-positive interneurons and the second one consisted exclusively of CB- and CR-positive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159A5-07BB-4714-ADD0-FAC0CE1363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1178–1186,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Hierarchical tree plot illustrating the results of cluster analysis. There are two main branches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Hierarchical tree plot illustrating the results of cluster analysis. There are two main branches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2024-05-08T05:06:38Z</dcterms:modified>
</cp:coreProperties>
</file>