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BE928-D8F4-4E47-90FB-B6A6F4502D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255EE-F68A-4774-8108-19298A0ED3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CRISPR/Cas bacterial immune system. (A) A typical structure of CRISPR locus; (B) illustration of new spacer acquisition and invading DNA cleavage.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9CD9E-0CF9-4D74-B9A3-D2CED9FBC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R40–R46,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Overview of CRISPR/Cas bacterial immune system. (A) A typical structure of CRISPR locus; (B) illustration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Overview of CRISPR/Cas bacterial immune system. (A) A typical structure of CRISPR locus; (B) illustration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2024-04-26T05:39:24Z</dcterms:modified>
</cp:coreProperties>
</file>