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9566A4-96EB-48B7-96AA-F84BEEFB2E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CC041-BDD5-4115-9C5F-7FEE96B791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F70C9-BBA3-4217-AC2D-C610EA893F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2024-04-26T16:09:26Z</dcterms:modified>
</cp:coreProperties>
</file>