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E5E5E-967A-4006-B4F8-B4331E6831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955E4-666C-4823-9C8C-ECA7A042FF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A36C1C-339F-4610-A922-490FAF63AE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2024-04-26T19:38:24Z</dcterms:modified>
</cp:coreProperties>
</file>