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DAC64B8-B528-4FD8-975A-FAF499E0923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E53A26B-2AD7-425A-ACE2-7C5EEC51F6E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823050D-6A5B-4BAF-A4B8-76DBD720868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2024-04-26T06:14:19Z</dcterms:modified>
</cp:coreProperties>
</file>