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B96C79-5F15-41D5-803A-F8C46F0D4B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469181-D747-4775-BF3A-C9AEC55D1D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1F5DD8-2EE0-4BAE-9EBE-8205B7A9C7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2024-04-26T23:14:24Z</dcterms:modified>
</cp:coreProperties>
</file>