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5A1C0-A69E-456A-BAA5-30182FEBBB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70242-AD9D-48EF-A91A-7046207B92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lineage tracing labeling techniques. (A) The Brainbow construct: fluorescent proteins are flanked by pairs of Lox sites that are incompatible with each other. Cre/Lox recombination can result in the excision of one or two fluorescent proteins thereby deriving red, yellow or blue cells. (B) The insertion of multiple copies of the Brainbow construct in the genome increases the range of colors of cells after Cre-mediated recombination. (C) The PhOTO-zebrafish constructs. Upper construct, PhOTO-N: nuclear photoconvertible H2B-Dendra2 and membrane targeted Cerulean under constitutive β-actin expression. Lower construct, PhOTO-M: nuclear Cerulean and membrane targeted Dendra2 under constitutive β-actin expression.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1C0B40-06CB-40FA-831D-1C88F495CD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v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22, Issue 3, March 2016, Pages 172–181, </a:t>
            </a:r>
            <a:r>
              <a:rPr lang="en-US" altLang="en-US" sz="1000">
                <a:solidFill>
                  <a:srgbClr val="333333"/>
                </a:solidFill>
                <a:hlinkClick r:id="rId3"/>
              </a:rPr>
              <a:t>https://doi.org/10.1093/molehr/gav048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lineage tracing labeling techniques. (A) The Brainbow construct: fluorescent proteins are flanked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lineage tracing labeling techniques. (A) The Brainbow construct: fluorescent proteins are flanked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2024-04-26T12:23:24Z</dcterms:modified>
</cp:coreProperties>
</file>