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25CAC-7A0D-4604-9270-F14C0B2095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DBE2D-F0E2-4B5E-BCAD-326B3B9E76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5A906-D33A-4351-B31A-AA155011C2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2024-04-26T05:45:31Z</dcterms:modified>
</cp:coreProperties>
</file>