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FDF1A2-55BF-410F-B369-AD95425A2F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232E36-6E8E-4B0F-87C6-73855F04F2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Left panel: group time-course of the BOLD signal in the right anterior fusiform during the cue period (within-trial model) of experiments 1 and 2. No reactivation is evident. Middle panel: group time-course of the BOLD signal in left central sulcus during the cue period (within-trial model) of experiments 1 and 2. No delayed activation is evident. Right panel: group time-course of the BOLD signal in left central sulcus during the four-frame cue and cue + test trials (between-trial model) of experiment 1. This region was strongly active during the test period, but no delayed activation was evident.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30C929-F129-4F96-A9CB-182A95AE5D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6.5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6, June 2002, Pages 590–600,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https://doi.org/10.1093/cercor/12.6.590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Left panel: group time-course of the BOLD signal in the right anterior fusiform during the cue period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Left panel: group time-course of the BOLD signal in the right anterior fusiform during the cue period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2024-04-26T05:38:53Z</dcterms:modified>
</cp:coreProperties>
</file>