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63697-AA3F-430B-B9FB-43B972B65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477E1-D3E4-4051-8099-056A0744E0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5EF02D-3455-407E-B6A4-E482502386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2024-04-27T03:47:14Z</dcterms:modified>
</cp:coreProperties>
</file>