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A337ED-908D-4F23-9D83-F88D06F529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FC7225-AA2A-4E07-BCB5-761E2B34D5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20S-Proteasome chymotrypsin-like activities and levels of ubiquitinated proteins are elevated in dilated cardiomyopathy (DCM). (A) Western blotting was used to compare the levels of polyubiquitinated proteins, monoubiquitin, E1A, and E1B proteins in total cell lysates from DCM and non-failing (NF) tissues. Representative blots generated using a subset of samples are shown (left panels). The average quantities of specific proteins were determined for DCM (n = 12) and NF (n = 17) groups by densitometry of autoradiographs (right panels). Mean optical densities are presented with standard deviations (arbitrary units: #P &lt; 0.01). (B) In vitro assays employing a specific fluorogenic substrate were used to measure 20S-proteasome chymotrypsin-like activities in cytosolic lysates made from DCM or NF tissues. Enzymatic activities are presented as mean rates of fluorescence with standard deviations (arbitrary units: §P &lt; 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69246-18F7-48F7-8141-E1F023D66D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0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79, Issue 3, 1 August 2008, Pages 472–480, </a:t>
            </a:r>
            <a:r>
              <a:rPr lang="en-US" altLang="en-US" sz="1000">
                <a:solidFill>
                  <a:srgbClr val="333333"/>
                </a:solidFill>
                <a:hlinkClick r:id="rId3"/>
              </a:rPr>
              <a:t>https://doi.org/10.1093/cvr/cvn083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20S-Proteasome chymotrypsin-like activities and levels of ubiquitinated proteins are elevated in dilated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20S-Proteasome chymotrypsin-like activities and levels of ubiquitinated proteins are elevated in dilated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2024-04-26T08:51:07Z</dcterms:modified>
</cp:coreProperties>
</file>