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58063-CBFB-425F-8348-AA1B76C945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8776B7-7B20-4872-A682-495CE59537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Reversal of LFS-LTP occlusion by CPP treatment after spatial training. In untrained (naïve) rats, acute CPP administration (at arrow; 10 mg/kg, i.p.) blocked LTP. In contrast, animals given CPP immediately after completion of spatial training showed a gradual increase in fEPSP amplitude in response to alternating MS-CA3 stimulation (at arrow) applied 3-h post-training (the training (no drug) group is the same as in Figure 2). *denotes significant (P &lt; 0.05; simple effects test) differences between the acute CPP and post-training CPP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636487-5D00-48D5-8B48-072D2658C3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7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11, November 2014, Pages 3090–3096,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Reversal of LFS-LTP occlusion by CPP treatment after spatial training. In untrained (naïve) rats, acute CPP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Reversal of LFS-LTP occlusion by CPP treatment after spatial training. In untrained (naïve) rats, acute CPP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2024-04-27T01:12:22Z</dcterms:modified>
</cp:coreProperties>
</file>