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AF3DFC-0331-4AB3-A8E5-AC0F2D4C12D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446636-160C-40F4-AF50-F1F025DD37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results of Simulation 5 are shown in these graphs. The horizontal axis of every graph is the value of σ12 used to generate the elements of Q; the vertical axis of every graph is the p-value. The average p-values are plotted with their corresponding standard error bars. Results from Version 1 are represented by solid lines; results from Version 3, by dashed lines; and results from Version 4, by dotted and dashed lines. Results for data generated from Q[i,1] are in the first row; results for data generated from Q[i,2] are in the second row; results for data generated from Q[i,3] are in the third row; and results for data generated from Q[i,4] are in the fourth row (1≤i≤500).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91A5E6-B209-4A2C-8A42-6C8EA162CA8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statistics/kxj02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Biostatistics</a:t>
            </a:r>
            <a:r>
              <a:rPr lang="en-US" altLang="en-US" sz="1000">
                <a:solidFill>
                  <a:srgbClr val="333333"/>
                </a:solidFill>
              </a:rPr>
              <a:t>, Volume 8, Issue 1, January 2007, Pages 9–31,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https://doi.org/10.1093/biostatistics/kxj029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7 </a:t>
            </a:r>
            <a:r>
              <a:rPr lang="en-US" altLang="en-US" b="0"/>
              <a:t>The results of Simulation 5 are shown in these graphs. The horizontal axis of every graph is the value of σ12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7 The results of Simulation 5 are shown in these graphs. The horizontal axis of every graph is the value of σ12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2024-09-20T03:28:30Z</dcterms:modified>
</cp:coreProperties>
</file>