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3E0E1-219D-4AD8-B869-2A35B8E483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1FB3D-F925-4025-9E28-A693C7F79C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results of Simulation 5 are shown in these graphs. The horizontal axis of every graph is the value of σ12 used to generate the elements of Q; the vertical axis of every graph is the p-value. The average p-values are plotted with their corresponding standard error bars. Results from Version 1 are represented by solid lines; results from Version 3, by dashed lines; and results from Version 4, by dotted and dashed lines. Results for data generated from Q[i,1] are in the first row; results for data generated from Q[i,2] are in the second row; results for data generated from Q[i,3] are in the third row; and results for data generated from Q[i,4] are in the fourth row (1≤i≤500).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84A8A-9279-44A9-BFA5-B3B36870A9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tatistics/kxj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Biostatistics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2007, Pages 9–31,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https://doi.org/10.1093/biostatistics/kxj029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The results of Simulation 5 are shown in these graphs. The horizontal axis of every graph is the value of σ12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The results of Simulation 5 are shown in these graphs. The horizontal axis of every graph is the value of σ12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2024-05-08T18:24:06Z</dcterms:modified>
</cp:coreProperties>
</file>