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53D8F94-78F1-4D79-8CAD-00CECB6942B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94CA52-9C26-4238-836E-45F32A6291A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Recurrent model of spatial WM and disinhibition mechanism. (A) Schematic network architecture. The model consists of recurrently connected excitatory pyramidal cells (E) and inhibitory interneurons (I). Pyramidal cells are labeled by the angular location they encode (0–360°). Excitatory-to-excitatory connections are structured, such that neurons with similar preferred angles are more strongly connected. Connections between pyramidal cells and interneurons are unstructured and mediate feedback inhibition. (B) Disinhibition mechanism. NMDAR hypofunction on interneurons (1; decreased NMDAR conductance on interneurons, GEI) weakens the recruitment of feedback inhibition. As a result, pyramidal cells are disinhibited and exhibit increased firing rates (2; increased firing rate of pyramidal cells, 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D964B1E-CBBD-4C01-8BEE-EFB42D08B98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37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4, April 2014, Pages 859–872, </a:t>
            </a:r>
            <a:r>
              <a:rPr lang="en-US" altLang="en-US" sz="1000">
                <a:solidFill>
                  <a:srgbClr val="333333"/>
                </a:solidFill>
                <a:hlinkClick r:id="rId3"/>
              </a:rPr>
              <a:t>https://doi.org/10.1093/cercor/bhs370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Recurrent model of spatial WM and disinhibition mechanism. (A) Schematic network architecture. The model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Recurrent model of spatial WM and disinhibition mechanism. (A) Schematic network architecture. The model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2024-09-19T03:55:08Z</dcterms:modified>
</cp:coreProperties>
</file>