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74948-BF2A-4403-AA43-1974CA1CA2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81F47-DCDD-4979-A1E0-C5DA8050D8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B1F22-EFBF-40F7-835B-930C9C8628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2024-04-26T13:20:36Z</dcterms:modified>
</cp:coreProperties>
</file>