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540E9-ECA6-4DFC-A101-7D41728F87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C07C0-9E51-4A67-87E5-BFE290CE5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Conjunction of encoding and cued-recall activations superimposed on a standard axial and sagittal T1-weighted MRI. Plots indicate activity (ordinate = standardized parameter estimates) as a function of the availability and accessibility of items (Rc−Rn− = unavailable, Rc−Rn+ = inaccessible, Rc+Rn+ = available and accessible).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D7772-C931-4E9F-AC8F-392C1AA95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1720–1726,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Conjunction of encoding and cued-recall activations superimposed on a standard axial and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Conjunction of encoding and cued-recall activations superimposed on a standard axial and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2024-04-26T15:14:40Z</dcterms:modified>
</cp:coreProperties>
</file>