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43250-2189-4C1F-961D-2FBFE73F3D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4ACE2-32A5-48F0-A524-21BC7CDFE7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IP3R2 gene expression is increased in models of neurodegeneration and inflammation. (A) Relative gene expression of IP3R2 assessed by qPCR on ventral spinal cords of non-transgenic (ntg; n = 6), SOD1WT (wt; n = 6), pre-symptomatic SOD1G93A (pre-s; n = 6), symptomatic SOD1G93A (s; n = 5) and end stage SOD1G93A (es; n = 5) mice (ANOVA, Bonferroni post-hoc). (B) Relative IP3R2 gene expression analysed in the lumbar spinal cord of severely affected EAE-mice (n = 3) and control mice (n = 6) by qPCR (unpaired t-test). (C) Relative IP3R2 gene expression analysed in the penumbra zone of stroke in mice (n = 4) and a similar region in the contralateral side of the brain by qPCR (paired t-test). (D) Relative IP3R2 gene expression in ventral spinal cord astrocytes in vitro by 24 h LPS application (n = 8) or vehicle (n = 8; unpaired t-test). (E) Relative IP3R2 gene expression in murine macrophages (n = 4; Wilcoxon signed rank test compared to 1.0, two-tailed). The dotted line reflects the normalising vehicle condition set at 1. Mean ± standard deviation. *P &lt; 0.05, ** P &lt; 0.01, *** P &lt; 0.001, **** P &lt; 0.0001.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65227-549E-4763-BA3C-E81EBF2658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3491–3499,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Relative IP</a:t>
            </a:r>
            <a:r>
              <a:rPr lang="en-US" altLang="en-US" b="0" baseline="-25000"/>
              <a:t>3</a:t>
            </a:r>
            <a:r>
              <a:rPr lang="en-US" altLang="en-US" b="0"/>
              <a:t>R2 gene expression is increased in models of neurodegeneration and inflammation.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Relative IP3R2 gene expression is increased in models of neurodegeneration and inflammation.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2024-04-26T15:01:00Z</dcterms:modified>
</cp:coreProperties>
</file>