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E4585-6911-429F-B0E0-D49551D8C8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BE022-2AE9-41AA-8616-6158942A9D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Sensor level cerebro-acoustic coherence for magnetometer sensors. (A) For 2 example participants, the magnetometer with the maximum coherence values (across all frequencies) was selected. Coherence values were then plotted at this sensor as a function of frequency, along with significance levels based on permutation analyses (see text). Topographic plots of coherence values for all magnetometers, as well as a topographic plot showing significance values, are also displayed. (B) Coherence values as a function of frequency computed as above, but averaged for the maximum coherence magnetometer in all 16 listeners. Minimum and maximum values across subjects are also shown in the shaded portion. Coherence values show a clear peak in the 4–7 Hz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0C45A-30D7-4169-8AB0-E6B9A48959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1378–1387, </a:t>
            </a:r>
            <a:r>
              <a:rPr lang="en-US" altLang="en-US" sz="1000">
                <a:solidFill>
                  <a:srgbClr val="333333"/>
                </a:solidFill>
                <a:hlinkClick r:id="rId3"/>
              </a:rPr>
              <a:t>https://doi.org/10.1093/cercor/bhs118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Sensor level cerebro-acoustic coherence for magnetometer sensors. (A) For 2 example participants,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Sensor level cerebro-acoustic coherence for magnetometer sensors. (A) For 2 example participants,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2024-04-27T00:47:18Z</dcterms:modified>
</cp:coreProperties>
</file>