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2890C-14F8-4772-8BF4-348EB56ADF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5341C8-3B7B-4C95-BE78-3ADAFF9BE5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243DF-7889-49AE-9421-DD98759083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2024-04-26T06:11:53Z</dcterms:modified>
</cp:coreProperties>
</file>