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19239-2A66-4A24-913E-5033E93579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1D1B7-7D32-4B1C-9E2B-041EDB6FD6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9B374-1FB4-477A-9090-7BB4673B49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2024-04-26T03:46:31Z</dcterms:modified>
</cp:coreProperties>
</file>