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DF5F6-9BC6-464A-8686-8D3FAF955D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8B990B-9435-4A02-9872-842560CB43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Tracings of chimpanzee pyramidal neurons in areas 3b, 4, 18, and 10. Scale bar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69DDD-797F-458B-B49A-05C114815F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2013, Pages 2429–2436,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Tracings of chimpanzee pyramidal neurons in areas 3b, 4, 18, and 10. Scale bar = 100 μm.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Tracings of chimpanzee pyramidal neurons in areas 3b, 4, 18, and 10. Scale bar = 100 μm.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2024-04-26T05:29:55Z</dcterms:modified>
</cp:coreProperties>
</file>