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636F2E-5298-4008-8855-59736A0AE3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29451-BE4E-4145-874A-228A9CB529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Relationships of SD severity with the GMV (in liter) (A) and BOLD percent signal change during symptomatic syllable production (C) are shown on the inflated cortical surfaces; correlation in the cerebellum is shown on an axial image. The color bar represents t-values (A) and r values (C). (B, D) The plots depict representative correlations of (A) and (B). OP, parietal operculum; LA, larynx area; aIns, anterior insula; Cbl, cerebellum.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2011.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D66B39-1A36-4756-9DB8-F8C631DFB8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417–425,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Relationships of SD severity with the GMV (in liter) (A) and BOLD percent signal change during symptomatic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Relationships of SD severity with the GMV (in liter) (A) and BOLD percent signal change during symptomatic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2024-05-08T18:50:55Z</dcterms:modified>
</cp:coreProperties>
</file>