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88183F-B467-4033-B200-8DA5D670FE9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7200CB-5918-4E89-91C8-884D095202B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Relationships of SD severity with the GMV (in liter) (A) and BOLD percent signal change during symptomatic syllable production (C) are shown on the inflated cortical surfaces; correlation in the cerebellum is shown on an axial image. The color bar represents t-values (A) and r values (C). (B, D) The plots depict representative correlations of (A) and (B). OP, parietal operculum; LA, larynx area; aIns, anterior insula; Cbl, cerebellum.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2011.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AFE672-6D5E-4827-A85E-B7C394A5B0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2, February 2012, Pages 417–425,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Relationships of SD severity with the GMV (in liter) (A) and BOLD percent signal change during symptomatic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Relationships of SD severity with the GMV (in liter) (A) and BOLD percent signal change during symptomatic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2024-09-18T23:31:43Z</dcterms:modified>
</cp:coreProperties>
</file>