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6E2490-AE06-4C8F-9EA9-491AD2C63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829DA-FF68-4FE7-9DE4-CFEC2BFB5B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MuSK at NMJs from muskV789M/− mouse tibialis anterior muscle and inactivity-related gene expression. Immunohistochemistry on tibialis anterior cryostat sections from P90 WT (A and B) and muskV789M/− (C and D) mice for MuSK (A and C) and AChR (B and D). Scale bar = 20 µm. (E) MuSK mRNA relative quantification using P90 WT and muskV789M/− mouse tibialis anterior. (F) AChR ε subunit mRNA relative quantification for each genotype (G) AChR α subunit mRNA relative quantification for each genotype. (H) AChR γ subunit mRNA relative quantification for each genotype. Data are means ± SD for five animals per genotype (*P ≤ 0.05 versus WT by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43F7E-674A-4D15-8500-8B4A4A33C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3577–3595,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Loss of MuSK at NMJs from musk</a:t>
            </a:r>
            <a:r>
              <a:rPr lang="en-US" altLang="en-US" b="0" baseline="30000"/>
              <a:t>V789M/−</a:t>
            </a:r>
            <a:r>
              <a:rPr lang="en-US" altLang="en-US" b="0"/>
              <a:t> mouse tibialis anterior muscle and inactivity-related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Loss of MuSK at NMJs from muskV789M/− mouse tibialis anterior muscle and inactivity-related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2024-04-26T23:55:58Z</dcterms:modified>
</cp:coreProperties>
</file>