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183E3-2DCD-46AD-9EDC-6E361F6301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8DE65-280A-4C7B-AA18-D33D7DA76F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expression and quantitative analysis of gdf9, cyp19a1a, and amh at 27 dpf during gonadal differentiation. (A) Histology of the three types of gonad: ovary (O), juvenile ovary (JO), and undifferentiated gonad (UG). (B) RT-PCR results show the expression of gdf9, cyp19a1a, and amh in O, JO, and UG. (C) Real-time qPCR analysis on the expression of gdf9, cyp19a1a, and amh in O, JO, and UG. Different letters indicate statistical significance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Society for the Study of Reproduction. All rights reserved. For permissions, please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F051B-1233-410D-BFE2-90512A71B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6.1449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96, Issue 2, February 2017, Pages 401–413,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https://doi.org/10.1095/biolreprod.116.144964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expression and quantitative analysis of gdf9, cyp19a1a, and amh at 27 dpf during gonadal differentiation.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expression and quantitative analysis of gdf9, cyp19a1a, and amh at 27 dpf during gonadal differentiation.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2024-04-26T20:00:25Z</dcterms:modified>
</cp:coreProperties>
</file>