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E7A12F-8DE7-471D-9049-6369956A37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C5CC2-2813-4626-B9BC-91F70D109F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1356F-081C-421B-9411-C31647A4FC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2024-04-26T22:01:28Z</dcterms:modified>
</cp:coreProperties>
</file>