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53146-56C9-48FE-A0AB-BCE4C3594F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0DC1B8-0A5B-4453-8A24-D756A71C48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40735-2E30-46AB-8B7B-6FE73F8289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2024-04-26T08:47:23Z</dcterms:modified>
</cp:coreProperties>
</file>