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95032-6DC2-4375-87F8-EA9F56777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7371D1-704D-439C-95EF-76CF8740FB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(see also Supplementary Material, Table S2). Histogram showing the percentage of cells with a positive RNA FISH signal for Scml2 in males at 29 dpp and older, i.e. after the first wave of spermatogenesis is complete. Each bar represents a measurement of ∼100 cells from a single individual, with genotypes and ages as given on the X axis. Experiments focusing on early pachytene cells, mixed pachytene cells or late pachytene cells are presented in separate groups. Different genotypes are coloured as a visual aid. The Zfy gene complements of each genotype are as follows: Wild type XY—both Zfy1and Zfy2 are present; XEO,Sry—no Zfy genes present (9); XE,Z2O,Sry—Zfy2 only is present, in the form of an X-linked transgene (9); XE,Z1/UO,Sry—Zfy1 only is present, in the form an X-linked integrant of a BAC containing both Zfy1and Ube1y (Royo et al. 2010); XSxraO—both Zfy1 and Zfy2 are present (29;28)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7195A-21EE-4852-B243-7CE83CA2C3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5300–5310,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(see also Supplementary Material, Table S2). Histogram showing the percentage of cells with a positive 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(see also Supplementary Material, Table S2). Histogram showing the percentage of cells with a positive 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2024-04-26T10:30:48Z</dcterms:modified>
</cp:coreProperties>
</file>