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4B972-2F6E-4869-8026-C57571EAE3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67A36-653F-4E0D-B90F-F05E2C78DB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Feeding contributions of mothers to different ages of pups, expressed as a
percentage of the contribution of the whole group. Medians and interquartile
ranges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of Behavioral
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BC05E8-BE94-4F84-9D2A-ADE9C2C3E7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12.5.5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12, Issue 5, September 2001, Pages 590–599,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https://doi.org/10.1093/beheco/12.5.590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Feeding contributions of mothers to different ages of pups, expressed as a
percentage of the contribution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Feeding contributions of mothers to different ages of pups, expressed as a
percentage of the contribution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2024-04-27T05:24:07Z</dcterms:modified>
</cp:coreProperties>
</file>