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7A0DF-3C64-4E5B-BC8F-9A14B03C62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89BF3-8E5E-432F-B8D3-E2D33FE411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fMRI group (condition) effects. Increased fMRI signal activity (in red) and decreased signal activity (in blue) during task retest following training with sleep, relative to training without sleep. Corresponding coronal sections (A–E) in ICBM152 (International Consortium for Brain Mapping) space are provided, with averaged BOLD signal change (in % with respect to the baseline signal) for each condition (gray: trained &amp; SLEEP; white: trained &amp; WITHOUT-SLEEP).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FE5C5-4F9A-4F7B-80DA-0066904C20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1666–1675, </a:t>
            </a:r>
            <a:r>
              <a:rPr lang="en-US" altLang="en-US" sz="1000">
                <a:solidFill>
                  <a:srgbClr val="333333"/>
                </a:solidFill>
                <a:hlinkClick r:id="rId3"/>
              </a:rPr>
              <a:t>https://doi.org/10.1093/cercor/bhi043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fMRI group (condition) effects. Increased fMRI signal activity (in red) and decreased signal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fMRI group (condition) effects. Increased fMRI signal activity (in red) and decreased signal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2024-04-26T07:46:20Z</dcterms:modified>
</cp:coreProperties>
</file>