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00808-54A8-4D4C-AADC-7A7DF1ADCF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EC5CD-512A-4D1B-9FCD-FA48B71699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The maximum beam growth rate among different modes (m,μ) estimated by solving Eq. (48) for Qx=6.45.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43732-034E-4E5B-9095-70AF5615E0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The maximum beam growth rate among different modes (m,μ) estimated by solving Eq. (48) for Qx=6.45.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The maximum beam growth rate among different modes (m,μ) estimated by solving Eq. (48) for Qx=6.45.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2024-04-26T21:48:16Z</dcterms:modified>
</cp:coreProperties>
</file>