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259C9E-CD8D-465E-8D50-A81769ABCF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F57EC0-0C27-4E6C-9A3B-4EF9628081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Schematic of the stimulus “movies” that subjects were shown during functional magnetic resonance imaging (fMRI). The duration of each movie was 120 s and depicted a single object in which a bandpass window of SF information was changed continuously frame-by-frame. (B) Proportion of voxels maximally activated by each SF range in each cortical location. Error bars (standard error of the mean) are calculated over hemispheres studied (n = 24). The plot shows that OFC exhibits a bimodal distribution of SF preferences, whereas LO and VT exhibit a unimodal distribution biased toward mid-to-high SFs. OFC: orbital frontal cortex; LO: lateral occipital; VT: ventral temporal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5D3798-A250-4F7D-B7FA-1293445F14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4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1311–1318,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https://doi.org/10.1093/cercor/bhs419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(A) Schematic of the stimulus “movies” that subjects were shown during functional magnetic resonance imaging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(A) Schematic of the stimulus “movies” that subjects were shown during functional magnetic resonance imaging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2024-04-26T07:38:20Z</dcterms:modified>
</cp:coreProperties>
</file>